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4" d="100"/>
          <a:sy n="74" d="100"/>
        </p:scale>
        <p:origin x="35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森 結穂" userId="24a37a00-d54a-489a-aee9-55a315dfed98" providerId="ADAL" clId="{44602A40-EEB3-4DA3-BEB4-6BDE6532D197}"/>
    <pc:docChg chg="undo custSel addSld modSld">
      <pc:chgData name="森 結穂" userId="24a37a00-d54a-489a-aee9-55a315dfed98" providerId="ADAL" clId="{44602A40-EEB3-4DA3-BEB4-6BDE6532D197}" dt="2025-04-24T06:40:08.236" v="29" actId="20577"/>
      <pc:docMkLst>
        <pc:docMk/>
      </pc:docMkLst>
      <pc:sldChg chg="addSp delSp modSp new mod modClrScheme chgLayout">
        <pc:chgData name="森 結穂" userId="24a37a00-d54a-489a-aee9-55a315dfed98" providerId="ADAL" clId="{44602A40-EEB3-4DA3-BEB4-6BDE6532D197}" dt="2025-04-24T06:40:08.236" v="29" actId="20577"/>
        <pc:sldMkLst>
          <pc:docMk/>
          <pc:sldMk cId="261732377" sldId="256"/>
        </pc:sldMkLst>
        <pc:spChg chg="del mod ord">
          <ac:chgData name="森 結穂" userId="24a37a00-d54a-489a-aee9-55a315dfed98" providerId="ADAL" clId="{44602A40-EEB3-4DA3-BEB4-6BDE6532D197}" dt="2025-04-24T04:28:05.051" v="1" actId="700"/>
          <ac:spMkLst>
            <pc:docMk/>
            <pc:sldMk cId="261732377" sldId="256"/>
            <ac:spMk id="2" creationId="{5121C780-3453-71BF-68C8-BC0864D664B5}"/>
          </ac:spMkLst>
        </pc:spChg>
        <pc:spChg chg="del mod ord">
          <ac:chgData name="森 結穂" userId="24a37a00-d54a-489a-aee9-55a315dfed98" providerId="ADAL" clId="{44602A40-EEB3-4DA3-BEB4-6BDE6532D197}" dt="2025-04-24T04:28:05.051" v="1" actId="700"/>
          <ac:spMkLst>
            <pc:docMk/>
            <pc:sldMk cId="261732377" sldId="256"/>
            <ac:spMk id="3" creationId="{50794415-798E-2B49-2DCC-E8ECDE9E5174}"/>
          </ac:spMkLst>
        </pc:spChg>
        <pc:spChg chg="add mod ord">
          <ac:chgData name="森 結穂" userId="24a37a00-d54a-489a-aee9-55a315dfed98" providerId="ADAL" clId="{44602A40-EEB3-4DA3-BEB4-6BDE6532D197}" dt="2025-04-24T06:40:08.236" v="29" actId="20577"/>
          <ac:spMkLst>
            <pc:docMk/>
            <pc:sldMk cId="261732377" sldId="256"/>
            <ac:spMk id="4" creationId="{4B32437F-3B42-0807-7D43-7E4D87E187DD}"/>
          </ac:spMkLst>
        </pc:spChg>
        <pc:spChg chg="add del mod ord">
          <ac:chgData name="森 結穂" userId="24a37a00-d54a-489a-aee9-55a315dfed98" providerId="ADAL" clId="{44602A40-EEB3-4DA3-BEB4-6BDE6532D197}" dt="2025-04-24T04:28:39.752" v="7" actId="3680"/>
          <ac:spMkLst>
            <pc:docMk/>
            <pc:sldMk cId="261732377" sldId="256"/>
            <ac:spMk id="5" creationId="{434A0A73-8B8A-BC09-DB67-55163AA07ADF}"/>
          </ac:spMkLst>
        </pc:spChg>
        <pc:graphicFrameChg chg="add del mod ord modGraphic">
          <ac:chgData name="森 結穂" userId="24a37a00-d54a-489a-aee9-55a315dfed98" providerId="ADAL" clId="{44602A40-EEB3-4DA3-BEB4-6BDE6532D197}" dt="2025-04-24T04:28:39.752" v="7" actId="3680"/>
          <ac:graphicFrameMkLst>
            <pc:docMk/>
            <pc:sldMk cId="261732377" sldId="256"/>
            <ac:graphicFrameMk id="6" creationId="{BC33CEB3-DFFC-BD4B-5105-914794FFA16B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16CCC8-9B9E-9EC4-2C8C-CD56AA1EF1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BFD2C37-51BB-9152-04AF-9A9F1713A0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721A4C7-D923-344A-7005-2FA90B53A6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E3BAF-027F-4AC8-BB97-6A06EB8DA509}" type="datetimeFigureOut">
              <a:rPr kumimoji="1" lang="ja-JP" altLang="en-US" smtClean="0"/>
              <a:t>2025/4/24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482F8699-F78C-3E3D-36BF-2CC4BD18C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DDBE44F-430B-19CE-89C5-67A87D69D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8C0D-D09B-4ECC-B892-A4A5D383F7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6431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E182ED8-25C6-784E-5ABD-245E21F0D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75B5E8D-F786-A563-8E6D-783ACED542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59B2116-2869-93DE-C114-CFD735F36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E3BAF-027F-4AC8-BB97-6A06EB8DA509}" type="datetimeFigureOut">
              <a:rPr kumimoji="1" lang="ja-JP" altLang="en-US" smtClean="0"/>
              <a:t>2025/4/24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7BB5489-CEAB-ABA0-99C5-B522994EC0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F2123F6-A460-57A8-C2D3-2D0F25536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8C0D-D09B-4ECC-B892-A4A5D383F7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5948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C048E14-0DEA-5F3D-343C-B070D6506E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3938B81-C575-F5B6-447F-5B0CE64C70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F18D522-6D63-64E7-6DCA-BEC2098A1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E3BAF-027F-4AC8-BB97-6A06EB8DA509}" type="datetimeFigureOut">
              <a:rPr kumimoji="1" lang="ja-JP" altLang="en-US" smtClean="0"/>
              <a:t>2025/4/24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2B992D8-EFAB-51B4-3992-E61C30B44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A6C05D-FF78-EF12-95AC-5D1B562A2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8C0D-D09B-4ECC-B892-A4A5D383F7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484386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88BDB3A-DDDA-7C4F-38FF-AC1289865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C538AB8-0A13-B558-EA3D-25B7A7CC8D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D0688A2-B778-EC04-3BB1-4B6EE57720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6AC2DCDB-50AF-C0DC-B104-2F229778B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E3BAF-027F-4AC8-BB97-6A06EB8DA509}" type="datetimeFigureOut">
              <a:rPr kumimoji="1" lang="ja-JP" altLang="en-US" smtClean="0"/>
              <a:t>2025/4/24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B73FEED-BCEC-4544-DAB2-4A2BDFB50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D8B88C9-282A-5F33-882A-F3AB2E1D8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8C0D-D09B-4ECC-B892-A4A5D383F7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31569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EA8509-56BE-4BCD-2D6C-7B095EB357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46D5866-A0B6-558E-C3EF-CDB8B0C62B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43F42A5-E646-A0FB-A332-675F23D589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9978482-5EAC-9E2F-FEBE-A8238D36C4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8340FC7-107E-CF6D-6B08-A04991D338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98A1898C-21F2-1088-1D27-B4F30584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E3BAF-027F-4AC8-BB97-6A06EB8DA509}" type="datetimeFigureOut">
              <a:rPr kumimoji="1" lang="ja-JP" altLang="en-US" smtClean="0"/>
              <a:t>2025/4/24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72F91799-21ED-A644-EF8C-67F7697B4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C90F58B-0544-5AFB-7A1F-EDD864FFB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8C0D-D09B-4ECC-B892-A4A5D383F7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5358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4DB111A-7F47-44DF-B099-22D479731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F13E060A-D2C9-A18D-FAD1-65CE473C1F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E3BAF-027F-4AC8-BB97-6A06EB8DA509}" type="datetimeFigureOut">
              <a:rPr kumimoji="1" lang="ja-JP" altLang="en-US" smtClean="0"/>
              <a:t>2025/4/24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CA7B0F6-845F-6BE6-A228-39855B4B7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7EE5A02C-F9AC-4306-6D2E-9EE1860A9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8C0D-D09B-4ECC-B892-A4A5D383F7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7588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947EF331-41A5-6839-B585-4FF005B0A2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E3BAF-027F-4AC8-BB97-6A06EB8DA509}" type="datetimeFigureOut">
              <a:rPr kumimoji="1" lang="ja-JP" altLang="en-US" smtClean="0"/>
              <a:t>2025/4/24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7E2BF7C-6BDE-E3E0-8B2E-3C3545A46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2D62F4C-28B1-87D9-29E8-10EFA81E7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8C0D-D09B-4ECC-B892-A4A5D383F7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98011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5648FA-EBC8-3D37-948C-3040743D90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1E7E31-DE92-9446-5402-B4118E94A8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174B7FC-FE74-CD1E-A79D-0A944B8CC6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A35FC2C4-D08D-0F5D-8298-D5CBEF2D06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E3BAF-027F-4AC8-BB97-6A06EB8DA509}" type="datetimeFigureOut">
              <a:rPr kumimoji="1" lang="ja-JP" altLang="en-US" smtClean="0"/>
              <a:t>2025/4/24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7F6945B-BC51-4D97-1A35-6744171EA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D15FC401-D3E8-87E4-4CE3-AE04DBC61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8C0D-D09B-4ECC-B892-A4A5D383F7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5062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9B4DC10-9FAE-3235-B4AA-62DDFA611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A14F397B-7393-DF91-A796-EC3D248573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DB1F87C3-C6F4-06A4-939C-16F8D3C2B7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A0F32CB-4618-1005-3A3C-A2D0AE09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E3BAF-027F-4AC8-BB97-6A06EB8DA509}" type="datetimeFigureOut">
              <a:rPr kumimoji="1" lang="ja-JP" altLang="en-US" smtClean="0"/>
              <a:t>2025/4/24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31DA70A-27FF-3BCB-A884-C53561168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B725E59B-DCA8-71B8-3DFA-860CE4090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8C0D-D09B-4ECC-B892-A4A5D383F7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48619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5057D0C-8B5F-5AEB-2CA2-841AB441A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AA16671E-8ECD-4156-475C-7C24F8A82E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0E669AB-9015-865B-6A0F-B079A7E5C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E3BAF-027F-4AC8-BB97-6A06EB8DA509}" type="datetimeFigureOut">
              <a:rPr kumimoji="1" lang="ja-JP" altLang="en-US" smtClean="0"/>
              <a:t>2025/4/24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37C4012-5D6E-5125-A8AA-D010B55315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0422E93-CB24-9A52-5879-BC96BF039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8C0D-D09B-4ECC-B892-A4A5D383F7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39127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5BCB1F6-46D1-3859-90BA-ED8A87267C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C904369E-B992-7ABD-2F06-CBA488E9A1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86BB131-034E-2437-E0AC-6B0D0C686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E3BAF-027F-4AC8-BB97-6A06EB8DA509}" type="datetimeFigureOut">
              <a:rPr kumimoji="1" lang="ja-JP" altLang="en-US" smtClean="0"/>
              <a:t>2025/4/24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4F647E6-AEBC-F503-0B3C-4624AD79C1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44A2B66-3B9C-315F-DBF8-2083E6C88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C68C0D-D09B-4ECC-B892-A4A5D383F7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04026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7DF58F3-F5B5-1D73-2454-E5B51274A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B9D87239-3B13-1331-D81E-DC3A451642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9485582-DBF3-68C8-5055-C8E8B9968B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5E3BAF-027F-4AC8-BB97-6A06EB8DA509}" type="datetimeFigureOut">
              <a:rPr kumimoji="1" lang="ja-JP" altLang="en-US" smtClean="0"/>
              <a:t>2025/4/24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E9817D0-EB90-33EA-F4BE-2B443543841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B95897-C327-BBC2-CC74-E5E1E54B89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C68C0D-D09B-4ECC-B892-A4A5D383F74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9295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4B32437F-3B42-0807-7D43-7E4D87E18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夏季休業</a:t>
            </a:r>
          </a:p>
        </p:txBody>
      </p:sp>
      <p:sp>
        <p:nvSpPr>
          <p:cNvPr id="5" name="コンテンツ プレースホルダー 4">
            <a:extLst>
              <a:ext uri="{FF2B5EF4-FFF2-40B4-BE49-F238E27FC236}">
                <a16:creationId xmlns:a16="http://schemas.microsoft.com/office/drawing/2014/main" id="{434A0A73-8B8A-BC09-DB67-55163AA07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617323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133</TotalTime>
  <Words>2</Words>
  <Application>Microsoft Office PowerPoint</Application>
  <PresentationFormat>ワイド画面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夏季休業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森 結穂</dc:creator>
  <cp:lastModifiedBy>森 結穂</cp:lastModifiedBy>
  <cp:revision>1</cp:revision>
  <dcterms:created xsi:type="dcterms:W3CDTF">2025-04-24T04:27:08Z</dcterms:created>
  <dcterms:modified xsi:type="dcterms:W3CDTF">2025-04-24T06:40:09Z</dcterms:modified>
</cp:coreProperties>
</file>